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  <p:sldMasterId id="2147483686" r:id="rId4"/>
  </p:sldMasterIdLst>
  <p:notesMasterIdLst>
    <p:notesMasterId r:id="rId24"/>
  </p:notesMasterIdLst>
  <p:handoutMasterIdLst>
    <p:handoutMasterId r:id="rId25"/>
  </p:handoutMasterIdLst>
  <p:sldIdLst>
    <p:sldId id="256" r:id="rId5"/>
    <p:sldId id="276" r:id="rId6"/>
    <p:sldId id="381" r:id="rId7"/>
    <p:sldId id="277" r:id="rId8"/>
    <p:sldId id="371" r:id="rId9"/>
    <p:sldId id="382" r:id="rId10"/>
    <p:sldId id="378" r:id="rId11"/>
    <p:sldId id="366" r:id="rId12"/>
    <p:sldId id="274" r:id="rId13"/>
    <p:sldId id="360" r:id="rId14"/>
    <p:sldId id="272" r:id="rId15"/>
    <p:sldId id="258" r:id="rId16"/>
    <p:sldId id="261" r:id="rId17"/>
    <p:sldId id="263" r:id="rId18"/>
    <p:sldId id="260" r:id="rId19"/>
    <p:sldId id="262" r:id="rId20"/>
    <p:sldId id="266" r:id="rId21"/>
    <p:sldId id="268" r:id="rId22"/>
    <p:sldId id="270" r:id="rId23"/>
  </p:sldIdLst>
  <p:sldSz cx="9144000" cy="6858000" type="screen4x3"/>
  <p:notesSz cx="6797675" cy="9926638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9A85"/>
    <a:srgbClr val="6E9E80"/>
    <a:srgbClr val="4EBE79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E96780-A7EA-40D5-A125-CC8E452AE28D}" v="12" dt="2019-10-30T13:48:38.2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85" autoAdjust="0"/>
    <p:restoredTop sz="93073" autoAdjust="0"/>
  </p:normalViewPr>
  <p:slideViewPr>
    <p:cSldViewPr>
      <p:cViewPr varScale="1">
        <p:scale>
          <a:sx n="79" d="100"/>
          <a:sy n="79" d="100"/>
        </p:scale>
        <p:origin x="1171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intha Westerink" userId="c1c74fd5-67fa-43d8-8063-0adb3063a5fc" providerId="ADAL" clId="{12991208-710F-45BA-98DE-3588D5E36A2C}"/>
    <pc:docChg chg="modSld sldOrd">
      <pc:chgData name="Jacintha Westerink" userId="c1c74fd5-67fa-43d8-8063-0adb3063a5fc" providerId="ADAL" clId="{12991208-710F-45BA-98DE-3588D5E36A2C}" dt="2019-10-30T13:49:10.041" v="17" actId="20577"/>
      <pc:docMkLst>
        <pc:docMk/>
      </pc:docMkLst>
      <pc:sldChg chg="modSp">
        <pc:chgData name="Jacintha Westerink" userId="c1c74fd5-67fa-43d8-8063-0adb3063a5fc" providerId="ADAL" clId="{12991208-710F-45BA-98DE-3588D5E36A2C}" dt="2019-10-30T13:49:10.041" v="17" actId="20577"/>
        <pc:sldMkLst>
          <pc:docMk/>
          <pc:sldMk cId="0" sldId="256"/>
        </pc:sldMkLst>
        <pc:spChg chg="mod">
          <ac:chgData name="Jacintha Westerink" userId="c1c74fd5-67fa-43d8-8063-0adb3063a5fc" providerId="ADAL" clId="{12991208-710F-45BA-98DE-3588D5E36A2C}" dt="2019-10-30T13:49:10.041" v="17" actId="20577"/>
          <ac:spMkLst>
            <pc:docMk/>
            <pc:sldMk cId="0" sldId="256"/>
            <ac:spMk id="16386" creationId="{00000000-0000-0000-0000-000000000000}"/>
          </ac:spMkLst>
        </pc:spChg>
      </pc:sldChg>
      <pc:sldChg chg="setBg">
        <pc:chgData name="Jacintha Westerink" userId="c1c74fd5-67fa-43d8-8063-0adb3063a5fc" providerId="ADAL" clId="{12991208-710F-45BA-98DE-3588D5E36A2C}" dt="2019-10-30T13:48:38.290" v="11"/>
        <pc:sldMkLst>
          <pc:docMk/>
          <pc:sldMk cId="1401061881" sldId="270"/>
        </pc:sldMkLst>
      </pc:sldChg>
      <pc:sldChg chg="modSp ord">
        <pc:chgData name="Jacintha Westerink" userId="c1c74fd5-67fa-43d8-8063-0adb3063a5fc" providerId="ADAL" clId="{12991208-710F-45BA-98DE-3588D5E36A2C}" dt="2019-10-30T13:48:06.222" v="10" actId="20577"/>
        <pc:sldMkLst>
          <pc:docMk/>
          <pc:sldMk cId="28443170" sldId="272"/>
        </pc:sldMkLst>
        <pc:spChg chg="mod">
          <ac:chgData name="Jacintha Westerink" userId="c1c74fd5-67fa-43d8-8063-0adb3063a5fc" providerId="ADAL" clId="{12991208-710F-45BA-98DE-3588D5E36A2C}" dt="2019-10-30T13:48:06.222" v="10" actId="20577"/>
          <ac:spMkLst>
            <pc:docMk/>
            <pc:sldMk cId="28443170" sldId="272"/>
            <ac:spMk id="8" creationId="{F5910A42-B127-4B25-89CC-AE515BCE3ED7}"/>
          </ac:spMkLst>
        </pc:spChg>
      </pc:sldChg>
      <pc:sldChg chg="modSp ord">
        <pc:chgData name="Jacintha Westerink" userId="c1c74fd5-67fa-43d8-8063-0adb3063a5fc" providerId="ADAL" clId="{12991208-710F-45BA-98DE-3588D5E36A2C}" dt="2019-10-30T13:46:49.071" v="7" actId="20577"/>
        <pc:sldMkLst>
          <pc:docMk/>
          <pc:sldMk cId="705896639" sldId="274"/>
        </pc:sldMkLst>
        <pc:spChg chg="mod">
          <ac:chgData name="Jacintha Westerink" userId="c1c74fd5-67fa-43d8-8063-0adb3063a5fc" providerId="ADAL" clId="{12991208-710F-45BA-98DE-3588D5E36A2C}" dt="2019-10-30T13:46:49.071" v="7" actId="20577"/>
          <ac:spMkLst>
            <pc:docMk/>
            <pc:sldMk cId="705896639" sldId="274"/>
            <ac:spMk id="7" creationId="{72E244B1-4D6E-49D2-8031-53FCC1E79AD7}"/>
          </ac:spMkLst>
        </pc:spChg>
      </pc:sldChg>
      <pc:sldChg chg="modSp ord">
        <pc:chgData name="Jacintha Westerink" userId="c1c74fd5-67fa-43d8-8063-0adb3063a5fc" providerId="ADAL" clId="{12991208-710F-45BA-98DE-3588D5E36A2C}" dt="2019-10-30T13:45:50.205" v="1" actId="20577"/>
        <pc:sldMkLst>
          <pc:docMk/>
          <pc:sldMk cId="3654695489" sldId="276"/>
        </pc:sldMkLst>
        <pc:spChg chg="mod">
          <ac:chgData name="Jacintha Westerink" userId="c1c74fd5-67fa-43d8-8063-0adb3063a5fc" providerId="ADAL" clId="{12991208-710F-45BA-98DE-3588D5E36A2C}" dt="2019-10-30T13:45:50.205" v="1" actId="20577"/>
          <ac:spMkLst>
            <pc:docMk/>
            <pc:sldMk cId="3654695489" sldId="276"/>
            <ac:spMk id="7" creationId="{34218E53-53A6-43B4-A800-0B0A476D58EA}"/>
          </ac:spMkLst>
        </pc:spChg>
      </pc:sldChg>
      <pc:sldChg chg="modSp ord">
        <pc:chgData name="Jacintha Westerink" userId="c1c74fd5-67fa-43d8-8063-0adb3063a5fc" providerId="ADAL" clId="{12991208-710F-45BA-98DE-3588D5E36A2C}" dt="2019-10-30T13:46:14.464" v="4"/>
        <pc:sldMkLst>
          <pc:docMk/>
          <pc:sldMk cId="3814274580" sldId="277"/>
        </pc:sldMkLst>
        <pc:spChg chg="mod">
          <ac:chgData name="Jacintha Westerink" userId="c1c74fd5-67fa-43d8-8063-0adb3063a5fc" providerId="ADAL" clId="{12991208-710F-45BA-98DE-3588D5E36A2C}" dt="2019-10-30T13:46:08.400" v="3" actId="20577"/>
          <ac:spMkLst>
            <pc:docMk/>
            <pc:sldMk cId="3814274580" sldId="277"/>
            <ac:spMk id="8" creationId="{A67B5910-C920-450C-B5D0-2D5B7EB2298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7CE4A4D-AA8F-4135-B5E4-2DF1381AD298}" type="datetimeFigureOut">
              <a:rPr lang="nl-NL"/>
              <a:pPr>
                <a:defRPr/>
              </a:pPr>
              <a:t>30-10-2019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9AAC14F-316C-4D68-850C-5E1E06F3CE3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18620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B0E97DC-4601-4942-B353-C16F68499A98}" type="datetimeFigureOut">
              <a:rPr lang="nl-NL"/>
              <a:pPr>
                <a:defRPr/>
              </a:pPr>
              <a:t>30-10-2019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2794771-5E3F-445D-BCA5-EEB445BAFA91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998571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4FFD5-FF8C-42C5-99B3-64A71A516E41}" type="datetimeFigureOut">
              <a:rPr lang="nl-NL"/>
              <a:pPr>
                <a:defRPr/>
              </a:pPr>
              <a:t>30-10-2019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9DB1B-DB93-46C7-B53E-04889314788F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18C3D-00A6-41D4-8892-9E41B299E6FE}" type="datetimeFigureOut">
              <a:rPr lang="nl-NL"/>
              <a:pPr>
                <a:defRPr/>
              </a:pPr>
              <a:t>30-10-2019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14896-0362-4158-A075-640CE476936F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04BF1-240F-40AE-932B-57E71C56155D}" type="datetimeFigureOut">
              <a:rPr lang="nl-NL"/>
              <a:pPr>
                <a:defRPr/>
              </a:pPr>
              <a:t>30-10-2019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ECC1E-7AD8-467E-B3B6-3A1F8749DE15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A7E8C-9961-4D47-B479-741D3F049571}" type="datetimeFigureOut">
              <a:rPr lang="nl-NL"/>
              <a:pPr>
                <a:defRPr/>
              </a:pPr>
              <a:t>30-10-2019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CF8E8-9A86-4EA1-B139-88627286796D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4FFD5-FF8C-42C5-99B3-64A71A516E41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30-10-2019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9DB1B-DB93-46C7-B53E-04889314788F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43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12F5A-98AE-4C3D-BA7D-533397744931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30-10-2019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23E46-51E5-48AF-A0B8-11FA54CE37C9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5287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32822-2FCD-49A5-8474-A45F84A3E029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30-10-2019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5DE54-CBDF-4E41-9F91-458DC05EB974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032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F2841-6954-477A-83D5-C245707CB67C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30-10-2019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64A3C-2ECA-4804-A821-1979BC31B819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7077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E4735-FA21-47D8-88F6-062A7C356410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30-10-2019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E0ACF-AA95-45FC-A239-E2E1392B6405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5290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A6C77-76B9-4E26-80AB-3443D1C93A09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30-10-2019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C3EC7-22E2-445B-B773-CCDE9C4660D0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4699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A87E4-292F-4BB2-B3C7-C6664C20B0E7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30-10-2019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B2A82-9C66-4843-AF94-08D488F58753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972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12F5A-98AE-4C3D-BA7D-533397744931}" type="datetimeFigureOut">
              <a:rPr lang="nl-NL"/>
              <a:pPr>
                <a:defRPr/>
              </a:pPr>
              <a:t>30-10-2019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23E46-51E5-48AF-A0B8-11FA54CE37C9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0E925-ACBB-43C5-A961-96E004207840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30-10-2019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84228-4224-4DDC-B0BE-D03954058897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782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46310-B6F9-45E9-B514-725A2CAECC23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30-10-2019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41152-18FD-4482-AB0E-554297E284A4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7458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18C3D-00A6-41D4-8892-9E41B299E6FE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30-10-2019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14896-0362-4158-A075-640CE476936F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0252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04BF1-240F-40AE-932B-57E71C56155D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30-10-2019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ECC1E-7AD8-467E-B3B6-3A1F8749DE15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6505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A7E8C-9961-4D47-B479-741D3F049571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30-10-2019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CF8E8-9A86-4EA1-B139-88627286796D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0259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30-10-2019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21410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30-10-2019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0549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30-10-2019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94550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30-10-2019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58066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30-10-2019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8729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32822-2FCD-49A5-8474-A45F84A3E029}" type="datetimeFigureOut">
              <a:rPr lang="nl-NL"/>
              <a:pPr>
                <a:defRPr/>
              </a:pPr>
              <a:t>30-10-2019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5DE54-CBDF-4E41-9F91-458DC05EB974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30-10-2019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81225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30-10-2019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4118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30-10-2019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88504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30-10-2019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26713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30-10-2019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19403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30-10-2019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69457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30-10-2019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4092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30-10-2019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00470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30-10-2019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99612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30-10-2019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4139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F2841-6954-477A-83D5-C245707CB67C}" type="datetimeFigureOut">
              <a:rPr lang="nl-NL"/>
              <a:pPr>
                <a:defRPr/>
              </a:pPr>
              <a:t>30-10-2019</a:t>
            </a:fld>
            <a:endParaRPr lang="nl-NL" dirty="0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64A3C-2ECA-4804-A821-1979BC31B819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30-10-2019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84899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30-10-2019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34233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30-10-2019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08306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30-10-2019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46201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30-10-2019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29622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30-10-2019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84012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30-10-2019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6004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E4735-FA21-47D8-88F6-062A7C356410}" type="datetimeFigureOut">
              <a:rPr lang="nl-NL"/>
              <a:pPr>
                <a:defRPr/>
              </a:pPr>
              <a:t>30-10-2019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E0ACF-AA95-45FC-A239-E2E1392B6405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A6C77-76B9-4E26-80AB-3443D1C93A09}" type="datetimeFigureOut">
              <a:rPr lang="nl-NL"/>
              <a:pPr>
                <a:defRPr/>
              </a:pPr>
              <a:t>30-10-2019</a:t>
            </a:fld>
            <a:endParaRPr lang="nl-NL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C3EC7-22E2-445B-B773-CCDE9C4660D0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A87E4-292F-4BB2-B3C7-C6664C20B0E7}" type="datetimeFigureOut">
              <a:rPr lang="nl-NL"/>
              <a:pPr>
                <a:defRPr/>
              </a:pPr>
              <a:t>30-10-2019</a:t>
            </a:fld>
            <a:endParaRPr lang="nl-NL" dirty="0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B2A82-9C66-4843-AF94-08D488F58753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0E925-ACBB-43C5-A961-96E004207840}" type="datetimeFigureOut">
              <a:rPr lang="nl-NL"/>
              <a:pPr>
                <a:defRPr/>
              </a:pPr>
              <a:t>30-10-2019</a:t>
            </a:fld>
            <a:endParaRPr lang="nl-NL" dirty="0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84228-4224-4DDC-B0BE-D03954058897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46310-B6F9-45E9-B514-725A2CAECC23}" type="datetimeFigureOut">
              <a:rPr lang="nl-NL"/>
              <a:pPr>
                <a:defRPr/>
              </a:pPr>
              <a:t>30-10-2019</a:t>
            </a:fld>
            <a:endParaRPr lang="nl-NL" dirty="0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41152-18FD-4482-AB0E-554297E284A4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13B6693-7882-4633-9275-9CB89BD9E0C8}" type="datetimeFigureOut">
              <a:rPr lang="nl-NL"/>
              <a:pPr>
                <a:defRPr/>
              </a:pPr>
              <a:t>30-10-2019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843271-584E-4C18-86DD-CAB95CD96873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13B6693-7882-4633-9275-9CB89BD9E0C8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30-10-2019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843271-584E-4C18-86DD-CAB95CD96873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396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B0828-05EE-4839-BE20-1AD3101C4BA0}" type="datetimeFigureOut">
              <a:rPr lang="nl-NL" smtClean="0"/>
              <a:t>30-10-2019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6908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B0828-05EE-4839-BE20-1AD3101C4BA0}" type="datetimeFigureOut">
              <a:rPr lang="nl-NL" smtClean="0"/>
              <a:t>30-10-2019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167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Afbeelding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Rectangle 3"/>
          <p:cNvSpPr>
            <a:spLocks noChangeArrowheads="1"/>
          </p:cNvSpPr>
          <p:nvPr/>
        </p:nvSpPr>
        <p:spPr bwMode="auto">
          <a:xfrm>
            <a:off x="5148263" y="3933825"/>
            <a:ext cx="3529012" cy="15843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400" dirty="0"/>
          </a:p>
          <a:p>
            <a:pPr algn="ctr"/>
            <a:r>
              <a:rPr lang="en-US" sz="2400" dirty="0" err="1"/>
              <a:t>Assortimentskennis</a:t>
            </a:r>
            <a:r>
              <a:rPr lang="en-US" sz="2000" dirty="0"/>
              <a:t> </a:t>
            </a:r>
          </a:p>
          <a:p>
            <a:pPr algn="ctr"/>
            <a:r>
              <a:rPr lang="en-US" sz="2400" dirty="0" err="1"/>
              <a:t>Oefentoets</a:t>
            </a:r>
            <a:r>
              <a:rPr lang="en-US" sz="2400" dirty="0"/>
              <a:t> 1-40 </a:t>
            </a:r>
            <a:r>
              <a:rPr lang="en-US" sz="2400" dirty="0" err="1"/>
              <a:t>Antw</a:t>
            </a:r>
            <a:r>
              <a:rPr lang="en-US" sz="2400" dirty="0"/>
              <a:t>.</a:t>
            </a:r>
          </a:p>
          <a:p>
            <a:pPr algn="ctr"/>
            <a:r>
              <a:rPr lang="en-US" sz="2400" dirty="0"/>
              <a:t>WZP </a:t>
            </a:r>
          </a:p>
          <a:p>
            <a:pPr algn="ctr"/>
            <a:endParaRPr lang="nl-NL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608" y="174485"/>
            <a:ext cx="5987008" cy="1498178"/>
          </a:xfrm>
        </p:spPr>
        <p:txBody>
          <a:bodyPr/>
          <a:lstStyle/>
          <a:p>
            <a:pPr algn="l"/>
            <a:r>
              <a:rPr lang="nl-NL" sz="2800" dirty="0"/>
              <a:t>				</a:t>
            </a:r>
            <a:r>
              <a:rPr lang="nl-NL" sz="2400" dirty="0"/>
              <a:t>2,5</a:t>
            </a:r>
          </a:p>
        </p:txBody>
      </p:sp>
      <p:pic>
        <p:nvPicPr>
          <p:cNvPr id="4098" name="Picture 2" descr="Afbeeldingsresultaat voor adiantum raddian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4525037" cy="355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8607425" y="6309320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9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pic>
        <p:nvPicPr>
          <p:cNvPr id="5124" name="Picture 4" descr="Afbeeldingsresultaat voor adiantum raddian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788" y="2304651"/>
            <a:ext cx="3506295" cy="262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4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l-NL" dirty="0"/>
            </a:br>
            <a:r>
              <a:rPr lang="nl-NL" dirty="0"/>
              <a:t>2</a:t>
            </a:r>
            <a:endParaRPr lang="nl-NL" sz="21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0093" y="1111345"/>
            <a:ext cx="2713907" cy="271398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117" y="1826607"/>
            <a:ext cx="2188493" cy="2782356"/>
          </a:xfrm>
          <a:prstGeom prst="rect">
            <a:avLst/>
          </a:prstGeom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F5910A42-B127-4B25-89CC-AE515BCE3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3041" y="5522657"/>
            <a:ext cx="5441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auto">
              <a:spcBef>
                <a:spcPct val="5000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+mn-cs"/>
              </a:rPr>
              <a:t>10</a:t>
            </a:r>
            <a:endParaRPr lang="nl-NL" dirty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347102" y="2468335"/>
            <a:ext cx="2464290" cy="327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l-NL" dirty="0"/>
            </a:br>
            <a:r>
              <a:rPr lang="nl-NL" dirty="0"/>
              <a:t>2,5</a:t>
            </a:r>
            <a:endParaRPr lang="nl-NL" sz="21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76056" y="2283530"/>
            <a:ext cx="3083354" cy="245752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2283530"/>
            <a:ext cx="1888400" cy="2519390"/>
          </a:xfrm>
          <a:prstGeom prst="rect">
            <a:avLst/>
          </a:prstGeom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id="{63336313-CF23-4765-AD96-20A501E40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4449" y="5522657"/>
            <a:ext cx="4727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auto">
              <a:spcBef>
                <a:spcPct val="5000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+mn-cs"/>
              </a:rPr>
              <a:t>11</a:t>
            </a:r>
            <a:endParaRPr lang="nl-NL" dirty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15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l-NL" dirty="0"/>
            </a:br>
            <a:r>
              <a:rPr lang="nl-NL" sz="2100" dirty="0"/>
              <a:t>2,5 </a:t>
            </a:r>
            <a:r>
              <a:rPr lang="nl-NL" sz="2100" dirty="0" err="1"/>
              <a:t>pt</a:t>
            </a:r>
            <a:endParaRPr lang="nl-NL" sz="21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6340" y="1812928"/>
            <a:ext cx="2368688" cy="315833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9293" y="1812928"/>
            <a:ext cx="4763544" cy="3810938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B50D4FF3-095E-4BEF-B8A0-032DB5413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5233" y="5623866"/>
            <a:ext cx="6520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auto">
              <a:spcBef>
                <a:spcPct val="5000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+mn-cs"/>
              </a:rPr>
              <a:t>12</a:t>
            </a:r>
            <a:endParaRPr lang="nl-NL" dirty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D0AA37B8-2DD2-4BB0-AD47-D321C3C6C5C8}"/>
              </a:ext>
            </a:extLst>
          </p:cNvPr>
          <p:cNvSpPr/>
          <p:nvPr/>
        </p:nvSpPr>
        <p:spPr>
          <a:xfrm>
            <a:off x="1518082" y="4401109"/>
            <a:ext cx="2416946" cy="643964"/>
          </a:xfrm>
          <a:prstGeom prst="rect">
            <a:avLst/>
          </a:prstGeom>
          <a:solidFill>
            <a:srgbClr val="EEF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9306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468925"/>
            <a:ext cx="7886700" cy="994172"/>
          </a:xfrm>
        </p:spPr>
        <p:txBody>
          <a:bodyPr>
            <a:normAutofit fontScale="90000"/>
          </a:bodyPr>
          <a:lstStyle/>
          <a:p>
            <a:br>
              <a:rPr lang="da-DK" dirty="0"/>
            </a:br>
            <a:r>
              <a:rPr lang="da-DK" dirty="0"/>
              <a:t>2,5</a:t>
            </a:r>
            <a:endParaRPr lang="nl-NL" sz="21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4301" y="2015030"/>
            <a:ext cx="2884566" cy="326350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423" y="2015030"/>
            <a:ext cx="3263414" cy="3263504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5211076B-AB82-4080-A523-ED2CCB328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5351" y="5522657"/>
            <a:ext cx="5618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auto">
              <a:spcBef>
                <a:spcPct val="5000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+mn-cs"/>
              </a:rPr>
              <a:t>13</a:t>
            </a:r>
            <a:endParaRPr lang="nl-NL" dirty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219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2,5</a:t>
            </a:r>
            <a:endParaRPr lang="nl-NL" sz="21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1797248"/>
            <a:ext cx="2704295" cy="326350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797248"/>
            <a:ext cx="2080301" cy="3263504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8FBE94E7-4FD6-469D-A702-718B79823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2401" y="5522657"/>
            <a:ext cx="9048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auto">
              <a:spcBef>
                <a:spcPct val="5000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+mn-cs"/>
              </a:rPr>
              <a:t>14</a:t>
            </a:r>
            <a:endParaRPr lang="nl-NL" dirty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52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2,5</a:t>
            </a:r>
            <a:br>
              <a:rPr lang="nl-NL" dirty="0"/>
            </a:br>
            <a:endParaRPr lang="nl-NL" sz="21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2959" y="1772816"/>
            <a:ext cx="3007498" cy="224411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772816"/>
            <a:ext cx="2858126" cy="3810938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B446CE26-5821-47CB-B14F-141A9996D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5351" y="5522657"/>
            <a:ext cx="5618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auto">
              <a:spcBef>
                <a:spcPct val="5000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+mn-cs"/>
              </a:rPr>
              <a:t>15</a:t>
            </a:r>
            <a:endParaRPr lang="nl-NL" dirty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77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000" dirty="0"/>
              <a:t>2,5</a:t>
            </a:r>
            <a:br>
              <a:rPr lang="nl-NL" sz="2100" dirty="0"/>
            </a:br>
            <a:endParaRPr lang="nl-NL" sz="21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2125267"/>
            <a:ext cx="3210185" cy="430818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177" y="2125267"/>
            <a:ext cx="3210184" cy="4268976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682862BA-52D3-4E56-BD4F-0864C35B6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4448" y="5521635"/>
            <a:ext cx="4461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auto">
              <a:spcBef>
                <a:spcPct val="50000"/>
              </a:spcBef>
              <a:spcAft>
                <a:spcPts val="0"/>
              </a:spcAft>
            </a:pPr>
            <a:r>
              <a:rPr lang="nl-NL" dirty="0">
                <a:solidFill>
                  <a:prstClr val="black"/>
                </a:solidFill>
                <a:latin typeface="Times New Roman" pitchFamily="18" charset="0"/>
                <a:cs typeface="+mn-cs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4668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l-NL" dirty="0"/>
            </a:br>
            <a:r>
              <a:rPr lang="nl-NL" dirty="0"/>
              <a:t>2,5</a:t>
            </a:r>
            <a:endParaRPr lang="nl-NL" sz="21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1740516"/>
            <a:ext cx="3888432" cy="3305257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05F48CE1-4ECF-4F5A-863C-64F752142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0433" y="5522657"/>
            <a:ext cx="6167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auto">
              <a:spcBef>
                <a:spcPct val="5000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+mn-cs"/>
              </a:rPr>
              <a:t>17</a:t>
            </a:r>
            <a:endParaRPr lang="nl-NL" dirty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16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l-NL" dirty="0"/>
            </a:br>
            <a:r>
              <a:rPr lang="nl-NL" dirty="0"/>
              <a:t>2,5</a:t>
            </a:r>
            <a:endParaRPr lang="nl-NL" sz="21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558" y="1864151"/>
            <a:ext cx="3063540" cy="229621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7428" y="3745851"/>
            <a:ext cx="1390009" cy="216274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1294" y="1864151"/>
            <a:ext cx="1956986" cy="146774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2502" y="3760138"/>
            <a:ext cx="1618052" cy="2162744"/>
          </a:xfrm>
          <a:prstGeom prst="rect">
            <a:avLst/>
          </a:prstGeom>
        </p:spPr>
      </p:pic>
      <p:sp>
        <p:nvSpPr>
          <p:cNvPr id="10" name="Text Box 3">
            <a:extLst>
              <a:ext uri="{FF2B5EF4-FFF2-40B4-BE49-F238E27FC236}">
                <a16:creationId xmlns:a16="http://schemas.microsoft.com/office/drawing/2014/main" id="{F16D5F80-66F8-4C7B-A2E5-8D313E040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5" y="5522657"/>
            <a:ext cx="6888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auto">
              <a:spcBef>
                <a:spcPct val="5000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+mn-cs"/>
              </a:rPr>
              <a:t>18</a:t>
            </a:r>
            <a:endParaRPr lang="nl-NL" dirty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12" name="Tijdelijke aanduiding voor inhoud 11">
            <a:extLst>
              <a:ext uri="{FF2B5EF4-FFF2-40B4-BE49-F238E27FC236}">
                <a16:creationId xmlns:a16="http://schemas.microsoft.com/office/drawing/2014/main" id="{3B22F706-AC2B-4E3F-B8F2-A9443699D1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419299" y="1868091"/>
            <a:ext cx="2051963" cy="281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6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1776" y="1982671"/>
            <a:ext cx="3689445" cy="275536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l-NL" dirty="0"/>
            </a:br>
            <a:r>
              <a:rPr lang="nl-NL" dirty="0"/>
              <a:t>2,5</a:t>
            </a:r>
            <a:endParaRPr lang="nl-NL" sz="21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06" y="1982671"/>
            <a:ext cx="2506043" cy="2506043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34218E53-53A6-43B4-A800-0B0A476D5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5" y="5522657"/>
            <a:ext cx="6888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auto">
              <a:spcBef>
                <a:spcPct val="50000"/>
              </a:spcBef>
              <a:spcAft>
                <a:spcPts val="0"/>
              </a:spcAft>
            </a:pPr>
            <a:r>
              <a:rPr lang="nl-NL" dirty="0">
                <a:solidFill>
                  <a:prstClr val="black"/>
                </a:solidFill>
                <a:latin typeface="Times New Roman" pitchFamily="18" charset="0"/>
                <a:cs typeface="+mn-cs"/>
              </a:rPr>
              <a:t>1</a:t>
            </a:r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1C792073-C4A4-4EC2-A566-2EC4001C53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469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3648" y="274638"/>
            <a:ext cx="7283152" cy="1143000"/>
          </a:xfrm>
        </p:spPr>
        <p:txBody>
          <a:bodyPr/>
          <a:lstStyle/>
          <a:p>
            <a:pPr algn="l"/>
            <a:r>
              <a:rPr lang="nl-NL" sz="2800" dirty="0"/>
              <a:t>				</a:t>
            </a:r>
            <a:r>
              <a:rPr lang="nl-NL" sz="2400" dirty="0"/>
              <a:t>2,5</a:t>
            </a:r>
          </a:p>
        </p:txBody>
      </p:sp>
      <p:pic>
        <p:nvPicPr>
          <p:cNvPr id="8194" name="Picture 2" descr="Afbeeldingsresultaat voor arachniodes adiantiform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90873"/>
            <a:ext cx="3336305" cy="333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Afbeeldingsresultaat voor arachniodes adiantiform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607678"/>
            <a:ext cx="36195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Afbeeldingsresultaat voor arachniodes adiantiform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887" y="170080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8552184" y="6309320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2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96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l-NL" dirty="0"/>
            </a:br>
            <a:r>
              <a:rPr lang="nl-NL" dirty="0"/>
              <a:t>2,5</a:t>
            </a:r>
            <a:endParaRPr lang="nl-NL" sz="21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9738" y="1772666"/>
            <a:ext cx="6543099" cy="3923116"/>
          </a:xfrm>
          <a:prstGeom prst="rect">
            <a:avLst/>
          </a:prstGeom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A67B5910-C920-450C-B5D0-2D5B7EB22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6417" y="5522657"/>
            <a:ext cx="7608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auto">
              <a:spcBef>
                <a:spcPct val="5000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+mn-cs"/>
              </a:rPr>
              <a:t>3</a:t>
            </a:r>
            <a:endParaRPr lang="nl-NL" dirty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27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6779096" cy="1570186"/>
          </a:xfrm>
        </p:spPr>
        <p:txBody>
          <a:bodyPr/>
          <a:lstStyle/>
          <a:p>
            <a:pPr algn="l"/>
            <a:r>
              <a:rPr lang="nl-NL" sz="2800" dirty="0"/>
              <a:t>			</a:t>
            </a:r>
            <a:r>
              <a:rPr lang="nl-NL" sz="2400" dirty="0"/>
              <a:t>2,5</a:t>
            </a:r>
            <a:endParaRPr lang="nl-NL" sz="3600" dirty="0"/>
          </a:p>
        </p:txBody>
      </p:sp>
      <p:pic>
        <p:nvPicPr>
          <p:cNvPr id="3074" name="Picture 2" descr="Afbeeldingsresultaat voor anigozanthos flavid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134" y="1840496"/>
            <a:ext cx="2307140" cy="346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fbeeldingsresultaat voor anigozanthos flavidu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830834"/>
            <a:ext cx="2313581" cy="347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fbeeldingsresultaat voor anigozanthos flavid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30834"/>
            <a:ext cx="2682780" cy="224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Afbeeldingsresultaat voor anigozanthos flavidu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64" y="4175220"/>
            <a:ext cx="2682780" cy="268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8607425" y="6309320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4</a:t>
            </a:r>
            <a:endParaRPr lang="nl-NL" sz="2400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91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271125"/>
            <a:ext cx="6779096" cy="1264322"/>
          </a:xfrm>
        </p:spPr>
        <p:txBody>
          <a:bodyPr/>
          <a:lstStyle/>
          <a:p>
            <a:pPr algn="l"/>
            <a:br>
              <a:rPr lang="nl-NL" sz="3600" dirty="0"/>
            </a:br>
            <a:r>
              <a:rPr lang="nl-NL" sz="3600" dirty="0"/>
              <a:t>							</a:t>
            </a:r>
            <a:r>
              <a:rPr lang="nl-NL" sz="2400" dirty="0"/>
              <a:t>2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8607425" y="6309320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5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pic>
        <p:nvPicPr>
          <p:cNvPr id="6146" name="Picture 2" descr="Afbeeldingsresultaat voor ageratum snijblo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804" y="1142079"/>
            <a:ext cx="3528392" cy="457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9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5736" y="274638"/>
            <a:ext cx="6491064" cy="1143000"/>
          </a:xfrm>
        </p:spPr>
        <p:txBody>
          <a:bodyPr/>
          <a:lstStyle/>
          <a:p>
            <a:pPr algn="l"/>
            <a:br>
              <a:rPr lang="nl-NL" sz="3600" dirty="0"/>
            </a:br>
            <a:r>
              <a:rPr lang="nl-NL" sz="2400" dirty="0"/>
              <a:t>			2</a:t>
            </a:r>
            <a:endParaRPr lang="nl-NL" sz="3600" dirty="0"/>
          </a:p>
        </p:txBody>
      </p:sp>
      <p:pic>
        <p:nvPicPr>
          <p:cNvPr id="10244" name="Picture 4" descr="Afbeeldingsresultaat voor ardisia cren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44824"/>
            <a:ext cx="2548420" cy="305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Afbeeldingsresultaat voor ardisia cren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44824"/>
            <a:ext cx="3691235" cy="251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8607425" y="6309320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6</a:t>
            </a:r>
            <a:endParaRPr lang="nl-NL" sz="2400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37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211144" cy="1282154"/>
          </a:xfrm>
        </p:spPr>
        <p:txBody>
          <a:bodyPr/>
          <a:lstStyle/>
          <a:p>
            <a:pPr algn="l"/>
            <a:r>
              <a:rPr lang="nl-NL" sz="2400" dirty="0"/>
              <a:t>			2,5</a:t>
            </a:r>
          </a:p>
        </p:txBody>
      </p:sp>
      <p:pic>
        <p:nvPicPr>
          <p:cNvPr id="3074" name="Picture 2" descr="Afbeeldingsresultaat voor amaranthus caudat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538405"/>
            <a:ext cx="3552329" cy="473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8607425" y="6309320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7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7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l-NL" dirty="0"/>
            </a:br>
            <a:r>
              <a:rPr lang="nl-NL" dirty="0"/>
              <a:t>2,5</a:t>
            </a:r>
            <a:endParaRPr lang="nl-NL" sz="21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5641" y="2092303"/>
            <a:ext cx="4070372" cy="305286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066" y="2125266"/>
            <a:ext cx="2438935" cy="1895942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72E244B1-4D6E-49D2-8031-53FCC1E79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5351" y="5522657"/>
            <a:ext cx="5618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auto">
              <a:spcBef>
                <a:spcPct val="5000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+mn-cs"/>
              </a:rPr>
              <a:t>8</a:t>
            </a:r>
            <a:endParaRPr lang="nl-NL" dirty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89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3422</TotalTime>
  <Words>27</Words>
  <Application>Microsoft Office PowerPoint</Application>
  <PresentationFormat>Diavoorstelling (4:3)</PresentationFormat>
  <Paragraphs>40</Paragraphs>
  <Slides>19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4</vt:i4>
      </vt:variant>
      <vt:variant>
        <vt:lpstr>Diatitels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Kantoorthema</vt:lpstr>
      <vt:lpstr>1_Kantoorthema</vt:lpstr>
      <vt:lpstr>2_Kantoorthema</vt:lpstr>
      <vt:lpstr>3_Kantoorthema</vt:lpstr>
      <vt:lpstr>PowerPoint-presentatie</vt:lpstr>
      <vt:lpstr> 2,5</vt:lpstr>
      <vt:lpstr>    2,5</vt:lpstr>
      <vt:lpstr> 2,5</vt:lpstr>
      <vt:lpstr>   2,5</vt:lpstr>
      <vt:lpstr>        2</vt:lpstr>
      <vt:lpstr>    2</vt:lpstr>
      <vt:lpstr>   2,5</vt:lpstr>
      <vt:lpstr> 2,5</vt:lpstr>
      <vt:lpstr>    2,5</vt:lpstr>
      <vt:lpstr> 2</vt:lpstr>
      <vt:lpstr> 2,5</vt:lpstr>
      <vt:lpstr> 2,5 pt</vt:lpstr>
      <vt:lpstr> 2,5</vt:lpstr>
      <vt:lpstr>2,5</vt:lpstr>
      <vt:lpstr>2,5 </vt:lpstr>
      <vt:lpstr>2,5 </vt:lpstr>
      <vt:lpstr> 2,5</vt:lpstr>
      <vt:lpstr> 2,5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Silvia Ragas</dc:creator>
  <cp:lastModifiedBy>Jacintha Westerink</cp:lastModifiedBy>
  <cp:revision>159</cp:revision>
  <cp:lastPrinted>2011-11-22T17:53:40Z</cp:lastPrinted>
  <dcterms:created xsi:type="dcterms:W3CDTF">2011-10-14T07:30:03Z</dcterms:created>
  <dcterms:modified xsi:type="dcterms:W3CDTF">2019-10-30T13:49:14Z</dcterms:modified>
</cp:coreProperties>
</file>